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7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0D974-4537-2B41-A171-437052DCA814}" type="datetimeFigureOut">
              <a:rPr lang="en-US" smtClean="0"/>
              <a:t>11/22/13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202C-8E6A-F14B-B53C-8D4FB4E85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1143000"/>
            <a:ext cx="7620000" cy="4572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4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93800"/>
            <a:ext cx="9144000" cy="4460875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7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5200"/>
            <a:ext cx="787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57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358900"/>
            <a:ext cx="6350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2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4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22 at 2.3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05" y="2084624"/>
            <a:ext cx="2425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2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11200"/>
            <a:ext cx="8128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77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4140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41300"/>
            <a:ext cx="6350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9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78000"/>
            <a:ext cx="635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</TotalTime>
  <Words>0</Words>
  <Application>Microsoft Macintosh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Wallace Smith</dc:creator>
  <cp:lastModifiedBy>Jason Kahn</cp:lastModifiedBy>
  <cp:revision>5</cp:revision>
  <dcterms:created xsi:type="dcterms:W3CDTF">2013-11-22T18:53:14Z</dcterms:created>
  <dcterms:modified xsi:type="dcterms:W3CDTF">2013-11-22T19:40:45Z</dcterms:modified>
</cp:coreProperties>
</file>